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9144000" cy="6858000" type="screen4x3"/>
  <p:notesSz cx="6858000" cy="97234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2EF958-46AF-4093-87CB-A543AC4A7DAC}" type="datetimeFigureOut">
              <a:rPr lang="it-IT"/>
              <a:pPr>
                <a:defRPr/>
              </a:pPr>
              <a:t>31/08/2012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0A7EC0-9F50-4A4F-BB66-9C04221DFB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12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0B00D9-F647-4587-AEF8-B2D7D25904E1}" type="slidenum">
              <a:rPr lang="it-IT" smtClean="0"/>
              <a:pPr/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466744-15BE-49ED-AA37-4C8DD8FFADAA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ttangolo arrotondato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880BA4-FE5F-4126-AA01-8B65121DCE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5173-CF3B-4CE1-8CC0-358D68D52A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67362-E774-4332-B81E-8513715FB4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6601-AD25-4202-A58F-17028086E1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tangolo arrotondato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82A7F4-FEBD-49C0-BAEA-BF12B894E6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C365E-13F8-4AD9-BBD7-FB9DF1CD77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2435-EA3B-48A7-8726-37E700C0BC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4B59-A7ED-4A84-B957-23FFA1E15A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8CE59E-D4D5-465D-AB3A-888886BB36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A3085-E50A-4391-9772-0E7E0301FB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Arrotonda singolo angolo rettangolo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20D13F-0C07-4E01-A5C7-2412A4063A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1" name="Segnaposto tes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682A736-49F2-4892-91E7-2C7D34298D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38" r:id="rId2"/>
    <p:sldLayoutId id="2147483846" r:id="rId3"/>
    <p:sldLayoutId id="2147483839" r:id="rId4"/>
    <p:sldLayoutId id="2147483840" r:id="rId5"/>
    <p:sldLayoutId id="2147483841" r:id="rId6"/>
    <p:sldLayoutId id="2147483847" r:id="rId7"/>
    <p:sldLayoutId id="2147483842" r:id="rId8"/>
    <p:sldLayoutId id="2147483848" r:id="rId9"/>
    <p:sldLayoutId id="2147483843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964363" y="1371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4325" y="1371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25875" y="1371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4413" y="1371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" y="1371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</a:t>
            </a:r>
            <a:endParaRPr lang="it-IT" sz="120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5800" y="1371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6858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284413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82587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39432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6964363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85344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6964363" y="3810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5410200" y="38862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825875" y="3810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2286000" y="3810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</a:t>
            </a:r>
          </a:p>
        </p:txBody>
      </p:sp>
      <p:sp>
        <p:nvSpPr>
          <p:cNvPr id="6163" name="Line 20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4" name="Line 21"/>
          <p:cNvSpPr>
            <a:spLocks noChangeShapeType="1"/>
          </p:cNvSpPr>
          <p:nvPr/>
        </p:nvSpPr>
        <p:spPr bwMode="auto">
          <a:xfrm>
            <a:off x="685800" y="6248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5" name="Line 22"/>
          <p:cNvSpPr>
            <a:spLocks noChangeShapeType="1"/>
          </p:cNvSpPr>
          <p:nvPr/>
        </p:nvSpPr>
        <p:spPr bwMode="auto">
          <a:xfrm>
            <a:off x="6858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6" name="Line 23"/>
          <p:cNvSpPr>
            <a:spLocks noChangeShapeType="1"/>
          </p:cNvSpPr>
          <p:nvPr/>
        </p:nvSpPr>
        <p:spPr bwMode="auto">
          <a:xfrm>
            <a:off x="2286000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7" name="Line 24"/>
          <p:cNvSpPr>
            <a:spLocks noChangeShapeType="1"/>
          </p:cNvSpPr>
          <p:nvPr/>
        </p:nvSpPr>
        <p:spPr bwMode="auto">
          <a:xfrm>
            <a:off x="382587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8" name="Line 25"/>
          <p:cNvSpPr>
            <a:spLocks noChangeShapeType="1"/>
          </p:cNvSpPr>
          <p:nvPr/>
        </p:nvSpPr>
        <p:spPr bwMode="auto">
          <a:xfrm>
            <a:off x="539432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9" name="Line 26"/>
          <p:cNvSpPr>
            <a:spLocks noChangeShapeType="1"/>
          </p:cNvSpPr>
          <p:nvPr/>
        </p:nvSpPr>
        <p:spPr bwMode="auto">
          <a:xfrm>
            <a:off x="6964363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0" name="Line 27"/>
          <p:cNvSpPr>
            <a:spLocks noChangeShapeType="1"/>
          </p:cNvSpPr>
          <p:nvPr/>
        </p:nvSpPr>
        <p:spPr bwMode="auto">
          <a:xfrm>
            <a:off x="85344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1" name="WordArt 86"/>
          <p:cNvSpPr>
            <a:spLocks noChangeArrowheads="1" noChangeShapeType="1" noTextEdit="1"/>
          </p:cNvSpPr>
          <p:nvPr/>
        </p:nvSpPr>
        <p:spPr bwMode="auto">
          <a:xfrm>
            <a:off x="1447800" y="571500"/>
            <a:ext cx="6400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“Gioca </a:t>
            </a:r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con Sailor 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Moon” 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della </a:t>
            </a:r>
            <a:r>
              <a:rPr lang="it-IT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D</a:t>
            </a:r>
            <a:r>
              <a:rPr lang="it-IT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iamond</a:t>
            </a:r>
            <a:endParaRPr lang="it-IT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6172" name="Text Box 88"/>
          <p:cNvSpPr txBox="1">
            <a:spLocks noChangeArrowheads="1"/>
          </p:cNvSpPr>
          <p:nvPr/>
        </p:nvSpPr>
        <p:spPr bwMode="auto">
          <a:xfrm>
            <a:off x="746125" y="1179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173" name="Text Box 89"/>
          <p:cNvSpPr txBox="1">
            <a:spLocks noChangeArrowheads="1"/>
          </p:cNvSpPr>
          <p:nvPr/>
        </p:nvSpPr>
        <p:spPr bwMode="auto">
          <a:xfrm>
            <a:off x="722313" y="38100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/>
              <a:t>6</a:t>
            </a:r>
          </a:p>
        </p:txBody>
      </p:sp>
      <p:pic>
        <p:nvPicPr>
          <p:cNvPr id="6174" name="Picture 42" descr="C:\Documents and Settings\moira\Documenti\Immagini\sailor moon\moon gioca con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14128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43" descr="C:\Documents and Settings\moira\Documenti\Immagini\sailor moon\moon gioca con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905000"/>
            <a:ext cx="1419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44" descr="C:\Documents and Settings\moira\Documenti\Immagini\sailor moon\moon gioca con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3213" y="1525588"/>
            <a:ext cx="1068387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46" descr="C:\Documents and Settings\moira\Documenti\Immagini\sailor moon\moon gioca con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905000"/>
            <a:ext cx="1412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47" descr="C:\Documents and Settings\moira\Documenti\Immagini\sailor moon\moon gioca con 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893888"/>
            <a:ext cx="14478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48" descr="C:\Documents and Settings\moira\Documenti\Immagini\sailor moon\moon gioca con 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41910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0" name="Picture 49" descr="C:\Documents and Settings\moira\Documenti\Immagini\sailor moon\moon gioca con 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3902075"/>
            <a:ext cx="11430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1" name="Picture 50" descr="C:\Documents and Settings\moira\Documenti\Immagini\sailor moon\moon gioca con 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71913" y="4191000"/>
            <a:ext cx="146208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2" name="Picture 51" descr="C:\Documents and Settings\moira\Documenti\Immagini\sailor moon\moon gioca con 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9763" y="3962400"/>
            <a:ext cx="11001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3" name="Picture 52" descr="C:\Documents and Settings\moira\Documenti\Immagini\sailor moon\moon gioca con 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9000" y="3962400"/>
            <a:ext cx="10969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11</a:t>
            </a:r>
            <a:endParaRPr lang="it-IT" sz="120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28441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6964363" y="3429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20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5410200" y="3429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19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825875" y="3429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18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286000" y="3429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17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685800" y="34290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16</a:t>
            </a: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685800" y="5867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6858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286000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82587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539432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6964363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85344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7196" name="Picture 38" descr="C:\Documents and Settings\moira\Documenti\Immagini\sailor moon\moon gioca con 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1524000"/>
            <a:ext cx="1412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39" descr="C:\Documents and Settings\moira\Documenti\Immagini\sailor moon\moon gioca con 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447800"/>
            <a:ext cx="139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40" descr="C:\Documents and Settings\moira\Documenti\Immagini\sailor moon\moon gioca con 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524000"/>
            <a:ext cx="14478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9" name="Picture 41" descr="C:\Documents and Settings\moira\Documenti\Immagini\sailor moon\moon gioca con 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524000"/>
            <a:ext cx="14144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42" descr="C:\Documents and Settings\moira\Documenti\Immagini\sailor moon\moon gioca con 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524000"/>
            <a:ext cx="1419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Picture 43" descr="C:\Documents and Settings\moira\Documenti\Immagini\sailor moon\moon gioca con 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924300"/>
            <a:ext cx="14478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2" name="Picture 44" descr="C:\Documents and Settings\moira\Documenti\Immagini\sailor moon\moon gioca con 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3962400"/>
            <a:ext cx="13716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3" name="Picture 45" descr="C:\Documents and Settings\moira\Documenti\Immagini\sailor moon\moon gioca con 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3962400"/>
            <a:ext cx="1412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4" name="Picture 46" descr="C:\Documents and Settings\moira\Documenti\Immagini\sailor moon\moon gioca con 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5450" y="3962400"/>
            <a:ext cx="14144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5" name="Picture 47" descr="C:\Documents and Settings\moira\Documenti\Immagini\sailor moon\moon gioca con 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45325" y="3962400"/>
            <a:ext cx="1412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22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21</a:t>
            </a:r>
            <a:endParaRPr lang="it-IT" sz="1200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28441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964363" y="3429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30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394325" y="3429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29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810000" y="3429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28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286000" y="3429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27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685800" y="34290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26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685800" y="5867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6858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2286000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382587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539432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6964363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85344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8220" name="Picture 38" descr="C:\Documents and Settings\moira\Documenti\Immagini\sailor moon\moon gioca con 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8" y="1524000"/>
            <a:ext cx="14081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39" descr="C:\Documents and Settings\moira\Documenti\Immagini\sailor moon\moon gioca con 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544638"/>
            <a:ext cx="1387475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40" descr="C:\Documents and Settings\moira\Documenti\Immagini\sailor moon\moon gioca con 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524000"/>
            <a:ext cx="14478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41" descr="C:\Documents and Settings\moira\Documenti\Immagini\sailor moon\moon gioca con 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524000"/>
            <a:ext cx="14049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42" descr="C:\Documents and Settings\moira\Documenti\Immagini\sailor moon\moon gioca con 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524000"/>
            <a:ext cx="1409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43" descr="C:\Documents and Settings\moira\Documenti\Immagini\sailor moon\moon gioca con 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810000"/>
            <a:ext cx="147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44" descr="C:\Documents and Settings\moira\Documenti\Immagini\sailor moon\moon gioca con 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846513"/>
            <a:ext cx="14478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7" name="Picture 45" descr="C:\Documents and Settings\moira\Documenti\Immagini\sailor moon\moon gioca con 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3886200"/>
            <a:ext cx="1412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8" name="Picture 46" descr="C:\Documents and Settings\moira\Documenti\Immagini\sailor moon\moon gioca con 2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3886200"/>
            <a:ext cx="14239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9" name="Picture 47" descr="C:\Documents and Settings\moira\Documenti\Immagini\sailor moon\moon gioca con 3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38975" y="3886200"/>
            <a:ext cx="1419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964363" y="20574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 </a:t>
            </a:r>
            <a:endParaRPr lang="it-IT" sz="900" b="1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94325" y="20574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25875" y="20574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4413" y="20574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22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85800" y="20574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21</a:t>
            </a:r>
            <a:endParaRPr lang="it-IT" sz="1200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2057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685800" y="44958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685800" y="20574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284413" y="20574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825875" y="20574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394325" y="20574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6964363" y="20574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8534400" y="20574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9231" name="Picture 12" descr="C:\Documents and Settings\moira\Documenti\Immagini\sailor moon\moon gioca con 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1412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3" descr="C:\Documents and Settings\moira\Documenti\Immagini\sailor moon\moon gioca con 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590800"/>
            <a:ext cx="1406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4" descr="C:\Documents and Settings\moira\Documenti\Immagini\sailor moon\moon gioca con 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590800"/>
            <a:ext cx="14176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5" descr="C:\Documents and Settings\moira\Documenti\Immagini\sailor moon\moon gioca con 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590800"/>
            <a:ext cx="1419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6" descr="C:\Documents and Settings\moira\Documenti\Immagini\sailor moon\moon gioca co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2743200"/>
            <a:ext cx="1085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139</TotalTime>
  <Words>49</Words>
  <Application>Microsoft Office PowerPoint</Application>
  <PresentationFormat>Presentazione su schermo (4:3)</PresentationFormat>
  <Paragraphs>38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Astro</vt:lpstr>
      <vt:lpstr>Diapositiva 1</vt:lpstr>
      <vt:lpstr>Diapositiva 2</vt:lpstr>
      <vt:lpstr>Diapositiva 3</vt:lpstr>
      <vt:lpstr>Diapositiva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utente</cp:lastModifiedBy>
  <cp:revision>27</cp:revision>
  <cp:lastPrinted>1601-01-01T00:00:00Z</cp:lastPrinted>
  <dcterms:created xsi:type="dcterms:W3CDTF">1601-01-01T00:00:00Z</dcterms:created>
  <dcterms:modified xsi:type="dcterms:W3CDTF">2012-08-31T07:37:45Z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